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3" d="100"/>
          <a:sy n="63" d="100"/>
        </p:scale>
        <p:origin x="76" y="1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32DC54-19E1-4391-9DF6-E69A7C4D6D77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1C70A84F-6890-4534-9ABE-23FEBF1178C9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2000" dirty="0" smtClean="0"/>
            <a:t>Aus einer großen Menge nicht mehr benötigter, zum Teil defekter und ausgedienter Fahrradschläuche…</a:t>
          </a:r>
          <a:endParaRPr lang="de-DE" sz="2000" dirty="0"/>
        </a:p>
      </dgm:t>
    </dgm:pt>
    <dgm:pt modelId="{78039C0B-97C9-4F76-B869-17BF7CD75276}" type="parTrans" cxnId="{11A0CA7C-8513-43E2-8033-CE49381B1C2A}">
      <dgm:prSet/>
      <dgm:spPr/>
      <dgm:t>
        <a:bodyPr/>
        <a:lstStyle/>
        <a:p>
          <a:endParaRPr lang="de-DE"/>
        </a:p>
      </dgm:t>
    </dgm:pt>
    <dgm:pt modelId="{86F004E5-CD9F-465F-AA68-F39C3EDBECFA}" type="sibTrans" cxnId="{11A0CA7C-8513-43E2-8033-CE49381B1C2A}">
      <dgm:prSet/>
      <dgm:spPr/>
      <dgm:t>
        <a:bodyPr/>
        <a:lstStyle/>
        <a:p>
          <a:endParaRPr lang="de-DE"/>
        </a:p>
      </dgm:t>
    </dgm:pt>
    <dgm:pt modelId="{81D501CA-87A0-4362-8993-0474E5BC1B10}">
      <dgm:prSet phldrT="[Text]" phldr="1"/>
      <dgm:spPr/>
      <dgm:t>
        <a:bodyPr/>
        <a:lstStyle/>
        <a:p>
          <a:endParaRPr lang="de-DE"/>
        </a:p>
      </dgm:t>
    </dgm:pt>
    <dgm:pt modelId="{CB34A663-4F9C-4FD1-9F99-04C92BAE27DA}" type="parTrans" cxnId="{DDD36826-382B-4CC3-88DE-A6E2B378DCA7}">
      <dgm:prSet/>
      <dgm:spPr/>
      <dgm:t>
        <a:bodyPr/>
        <a:lstStyle/>
        <a:p>
          <a:endParaRPr lang="de-DE"/>
        </a:p>
      </dgm:t>
    </dgm:pt>
    <dgm:pt modelId="{6F673A0F-43E4-427D-956E-308C7C03CB4C}" type="sibTrans" cxnId="{DDD36826-382B-4CC3-88DE-A6E2B378DCA7}">
      <dgm:prSet/>
      <dgm:spPr/>
      <dgm:t>
        <a:bodyPr/>
        <a:lstStyle/>
        <a:p>
          <a:endParaRPr lang="de-DE"/>
        </a:p>
      </dgm:t>
    </dgm:pt>
    <dgm:pt modelId="{F9E65137-683D-41B3-8A8E-9082749A289E}">
      <dgm:prSet phldrT="[Text]" custT="1"/>
      <dgm:spPr>
        <a:solidFill>
          <a:srgbClr val="FFC000"/>
        </a:solidFill>
      </dgm:spPr>
      <dgm:t>
        <a:bodyPr/>
        <a:lstStyle/>
        <a:p>
          <a:r>
            <a:rPr lang="de-DE" sz="2000" dirty="0" smtClean="0"/>
            <a:t>…basteln die Schülerinnen und Schüler im Fach Technik und Naturwissenschaft…</a:t>
          </a:r>
          <a:endParaRPr lang="de-DE" sz="2000" dirty="0"/>
        </a:p>
      </dgm:t>
    </dgm:pt>
    <dgm:pt modelId="{CD9BC5B5-41CC-43A7-A31C-87F82B71F1FB}" type="parTrans" cxnId="{2CF8B809-8A74-4E8D-BD72-CBBF61A8BD78}">
      <dgm:prSet/>
      <dgm:spPr/>
      <dgm:t>
        <a:bodyPr/>
        <a:lstStyle/>
        <a:p>
          <a:endParaRPr lang="de-DE"/>
        </a:p>
      </dgm:t>
    </dgm:pt>
    <dgm:pt modelId="{9F690573-AEF6-49AC-8946-20626CBCEA89}" type="sibTrans" cxnId="{2CF8B809-8A74-4E8D-BD72-CBBF61A8BD78}">
      <dgm:prSet/>
      <dgm:spPr/>
      <dgm:t>
        <a:bodyPr/>
        <a:lstStyle/>
        <a:p>
          <a:endParaRPr lang="de-DE"/>
        </a:p>
      </dgm:t>
    </dgm:pt>
    <dgm:pt modelId="{8F6FA4D9-0B1F-4D68-BBCB-511931B0D561}">
      <dgm:prSet phldrT="[Text]" custT="1"/>
      <dgm:spPr>
        <a:solidFill>
          <a:srgbClr val="92D050"/>
        </a:solidFill>
      </dgm:spPr>
      <dgm:t>
        <a:bodyPr/>
        <a:lstStyle/>
        <a:p>
          <a:r>
            <a:rPr lang="de-DE" sz="2000" dirty="0" smtClean="0"/>
            <a:t>…nachhaltige Schlüsselanhänger, mit denen garantiert kein Schlüssel mehr verloren geht!</a:t>
          </a:r>
          <a:endParaRPr lang="de-DE" sz="2000" dirty="0"/>
        </a:p>
      </dgm:t>
    </dgm:pt>
    <dgm:pt modelId="{70E5BDE2-8061-4E50-B0C5-5A861C481E7B}" type="parTrans" cxnId="{C99A7E5C-5FE8-4C96-9F3D-7F7D6250951E}">
      <dgm:prSet/>
      <dgm:spPr/>
      <dgm:t>
        <a:bodyPr/>
        <a:lstStyle/>
        <a:p>
          <a:endParaRPr lang="de-DE"/>
        </a:p>
      </dgm:t>
    </dgm:pt>
    <dgm:pt modelId="{6402C85A-38AD-4855-9508-56D94D73B69F}" type="sibTrans" cxnId="{C99A7E5C-5FE8-4C96-9F3D-7F7D6250951E}">
      <dgm:prSet/>
      <dgm:spPr/>
      <dgm:t>
        <a:bodyPr/>
        <a:lstStyle/>
        <a:p>
          <a:endParaRPr lang="de-DE"/>
        </a:p>
      </dgm:t>
    </dgm:pt>
    <dgm:pt modelId="{7A7CFF9A-792E-4138-93DB-9D7300502893}">
      <dgm:prSet phldrT="[Text]" phldr="1"/>
      <dgm:spPr/>
      <dgm:t>
        <a:bodyPr/>
        <a:lstStyle/>
        <a:p>
          <a:endParaRPr lang="de-DE" dirty="0"/>
        </a:p>
      </dgm:t>
    </dgm:pt>
    <dgm:pt modelId="{5CC70C94-3A73-4AA0-B3F3-BB5428324610}" type="sibTrans" cxnId="{972C7ED8-E43B-4F60-B696-8DB4AEDFDD99}">
      <dgm:prSet/>
      <dgm:spPr/>
      <dgm:t>
        <a:bodyPr/>
        <a:lstStyle/>
        <a:p>
          <a:endParaRPr lang="de-DE"/>
        </a:p>
      </dgm:t>
    </dgm:pt>
    <dgm:pt modelId="{FA8B0B8A-9003-4ECE-A4AD-752817D90F19}" type="parTrans" cxnId="{972C7ED8-E43B-4F60-B696-8DB4AEDFDD99}">
      <dgm:prSet/>
      <dgm:spPr/>
      <dgm:t>
        <a:bodyPr/>
        <a:lstStyle/>
        <a:p>
          <a:endParaRPr lang="de-DE"/>
        </a:p>
      </dgm:t>
    </dgm:pt>
    <dgm:pt modelId="{51A295D5-1878-44ED-B067-C12C9EC24464}" type="pres">
      <dgm:prSet presAssocID="{1D32DC54-19E1-4391-9DF6-E69A7C4D6D77}" presName="rootnode" presStyleCnt="0">
        <dgm:presLayoutVars>
          <dgm:chMax/>
          <dgm:chPref/>
          <dgm:dir/>
          <dgm:animLvl val="lvl"/>
        </dgm:presLayoutVars>
      </dgm:prSet>
      <dgm:spPr/>
    </dgm:pt>
    <dgm:pt modelId="{F980113D-DBFE-4C93-A0EA-DAD5593C90F7}" type="pres">
      <dgm:prSet presAssocID="{1C70A84F-6890-4534-9ABE-23FEBF1178C9}" presName="composite" presStyleCnt="0"/>
      <dgm:spPr/>
    </dgm:pt>
    <dgm:pt modelId="{21BCC1F3-E55F-4FF6-9E69-43CD4B8C19FA}" type="pres">
      <dgm:prSet presAssocID="{1C70A84F-6890-4534-9ABE-23FEBF1178C9}" presName="bentUpArrow1" presStyleLbl="alignImgPlace1" presStyleIdx="0" presStyleCnt="2"/>
      <dgm:spPr>
        <a:solidFill>
          <a:schemeClr val="bg2">
            <a:lumMod val="90000"/>
          </a:schemeClr>
        </a:solidFill>
      </dgm:spPr>
    </dgm:pt>
    <dgm:pt modelId="{3F4E7898-8756-4061-8ACE-13AE86D4CB46}" type="pres">
      <dgm:prSet presAssocID="{1C70A84F-6890-4534-9ABE-23FEBF1178C9}" presName="ParentText" presStyleLbl="node1" presStyleIdx="0" presStyleCnt="3" custLinFactNeighborX="-431" custLinFactNeighborY="-1715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992A7A39-71EE-44C8-B924-C76CD1355128}" type="pres">
      <dgm:prSet presAssocID="{1C70A84F-6890-4534-9ABE-23FEBF1178C9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</dgm:pt>
    <dgm:pt modelId="{5B6145E9-4789-4A0D-83A2-D030617C50FA}" type="pres">
      <dgm:prSet presAssocID="{86F004E5-CD9F-465F-AA68-F39C3EDBECFA}" presName="sibTrans" presStyleCnt="0"/>
      <dgm:spPr/>
    </dgm:pt>
    <dgm:pt modelId="{0D0907C8-1C7E-46D4-A5E7-E2CEF99D035F}" type="pres">
      <dgm:prSet presAssocID="{F9E65137-683D-41B3-8A8E-9082749A289E}" presName="composite" presStyleCnt="0"/>
      <dgm:spPr/>
    </dgm:pt>
    <dgm:pt modelId="{5ED62E19-4EFC-46EA-8D95-927C4B836507}" type="pres">
      <dgm:prSet presAssocID="{F9E65137-683D-41B3-8A8E-9082749A289E}" presName="bentUpArrow1" presStyleLbl="alignImgPlace1" presStyleIdx="1" presStyleCnt="2"/>
      <dgm:spPr>
        <a:solidFill>
          <a:schemeClr val="bg2">
            <a:lumMod val="75000"/>
          </a:schemeClr>
        </a:solidFill>
      </dgm:spPr>
    </dgm:pt>
    <dgm:pt modelId="{6A74AF61-4A94-4358-B384-850068B1B087}" type="pres">
      <dgm:prSet presAssocID="{F9E65137-683D-41B3-8A8E-9082749A289E}" presName="ParentText" presStyleLbl="node1" presStyleIdx="1" presStyleCnt="3" custScaleX="105257" custScaleY="9744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8D263EC4-EFE5-4547-A325-2286F8D28F6D}" type="pres">
      <dgm:prSet presAssocID="{F9E65137-683D-41B3-8A8E-9082749A289E}" presName="ChildText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AEE5C3EC-BE1E-4D3D-878E-6A6E67096652}" type="pres">
      <dgm:prSet presAssocID="{9F690573-AEF6-49AC-8946-20626CBCEA89}" presName="sibTrans" presStyleCnt="0"/>
      <dgm:spPr/>
    </dgm:pt>
    <dgm:pt modelId="{67106B2E-5EA2-4468-80A4-0B0FBFD17182}" type="pres">
      <dgm:prSet presAssocID="{8F6FA4D9-0B1F-4D68-BBCB-511931B0D561}" presName="composite" presStyleCnt="0"/>
      <dgm:spPr/>
    </dgm:pt>
    <dgm:pt modelId="{00B6C47D-3D1F-41DF-9EA1-57BA51D23A25}" type="pres">
      <dgm:prSet presAssocID="{8F6FA4D9-0B1F-4D68-BBCB-511931B0D561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de-DE"/>
        </a:p>
      </dgm:t>
    </dgm:pt>
    <dgm:pt modelId="{F15CC93D-1376-4ABE-8B06-5610A4C47A12}" type="pres">
      <dgm:prSet presAssocID="{8F6FA4D9-0B1F-4D68-BBCB-511931B0D561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de-DE"/>
        </a:p>
      </dgm:t>
    </dgm:pt>
  </dgm:ptLst>
  <dgm:cxnLst>
    <dgm:cxn modelId="{7F0D3D47-B080-48FB-AFA0-9AE0DAAF27BD}" type="presOf" srcId="{1C70A84F-6890-4534-9ABE-23FEBF1178C9}" destId="{3F4E7898-8756-4061-8ACE-13AE86D4CB46}" srcOrd="0" destOrd="0" presId="urn:microsoft.com/office/officeart/2005/8/layout/StepDownProcess"/>
    <dgm:cxn modelId="{972C7ED8-E43B-4F60-B696-8DB4AEDFDD99}" srcId="{8F6FA4D9-0B1F-4D68-BBCB-511931B0D561}" destId="{7A7CFF9A-792E-4138-93DB-9D7300502893}" srcOrd="0" destOrd="0" parTransId="{FA8B0B8A-9003-4ECE-A4AD-752817D90F19}" sibTransId="{5CC70C94-3A73-4AA0-B3F3-BB5428324610}"/>
    <dgm:cxn modelId="{2CF8B809-8A74-4E8D-BD72-CBBF61A8BD78}" srcId="{1D32DC54-19E1-4391-9DF6-E69A7C4D6D77}" destId="{F9E65137-683D-41B3-8A8E-9082749A289E}" srcOrd="1" destOrd="0" parTransId="{CD9BC5B5-41CC-43A7-A31C-87F82B71F1FB}" sibTransId="{9F690573-AEF6-49AC-8946-20626CBCEA89}"/>
    <dgm:cxn modelId="{5230A28E-D090-4D3B-801F-CC8EA3215AFF}" type="presOf" srcId="{1D32DC54-19E1-4391-9DF6-E69A7C4D6D77}" destId="{51A295D5-1878-44ED-B067-C12C9EC24464}" srcOrd="0" destOrd="0" presId="urn:microsoft.com/office/officeart/2005/8/layout/StepDownProcess"/>
    <dgm:cxn modelId="{077A54B5-A5D5-4517-88CE-7B880D867932}" type="presOf" srcId="{F9E65137-683D-41B3-8A8E-9082749A289E}" destId="{6A74AF61-4A94-4358-B384-850068B1B087}" srcOrd="0" destOrd="0" presId="urn:microsoft.com/office/officeart/2005/8/layout/StepDownProcess"/>
    <dgm:cxn modelId="{DDD36826-382B-4CC3-88DE-A6E2B378DCA7}" srcId="{1C70A84F-6890-4534-9ABE-23FEBF1178C9}" destId="{81D501CA-87A0-4362-8993-0474E5BC1B10}" srcOrd="0" destOrd="0" parTransId="{CB34A663-4F9C-4FD1-9F99-04C92BAE27DA}" sibTransId="{6F673A0F-43E4-427D-956E-308C7C03CB4C}"/>
    <dgm:cxn modelId="{6CCC8AF1-4262-4078-8304-7E43E152688C}" type="presOf" srcId="{8F6FA4D9-0B1F-4D68-BBCB-511931B0D561}" destId="{00B6C47D-3D1F-41DF-9EA1-57BA51D23A25}" srcOrd="0" destOrd="0" presId="urn:microsoft.com/office/officeart/2005/8/layout/StepDownProcess"/>
    <dgm:cxn modelId="{281024B2-D080-4A5E-A29E-6C0D04E09BFF}" type="presOf" srcId="{81D501CA-87A0-4362-8993-0474E5BC1B10}" destId="{992A7A39-71EE-44C8-B924-C76CD1355128}" srcOrd="0" destOrd="0" presId="urn:microsoft.com/office/officeart/2005/8/layout/StepDownProcess"/>
    <dgm:cxn modelId="{649B39AC-B5A3-4C87-807F-C0019786D160}" type="presOf" srcId="{7A7CFF9A-792E-4138-93DB-9D7300502893}" destId="{F15CC93D-1376-4ABE-8B06-5610A4C47A12}" srcOrd="0" destOrd="0" presId="urn:microsoft.com/office/officeart/2005/8/layout/StepDownProcess"/>
    <dgm:cxn modelId="{C99A7E5C-5FE8-4C96-9F3D-7F7D6250951E}" srcId="{1D32DC54-19E1-4391-9DF6-E69A7C4D6D77}" destId="{8F6FA4D9-0B1F-4D68-BBCB-511931B0D561}" srcOrd="2" destOrd="0" parTransId="{70E5BDE2-8061-4E50-B0C5-5A861C481E7B}" sibTransId="{6402C85A-38AD-4855-9508-56D94D73B69F}"/>
    <dgm:cxn modelId="{11A0CA7C-8513-43E2-8033-CE49381B1C2A}" srcId="{1D32DC54-19E1-4391-9DF6-E69A7C4D6D77}" destId="{1C70A84F-6890-4534-9ABE-23FEBF1178C9}" srcOrd="0" destOrd="0" parTransId="{78039C0B-97C9-4F76-B869-17BF7CD75276}" sibTransId="{86F004E5-CD9F-465F-AA68-F39C3EDBECFA}"/>
    <dgm:cxn modelId="{FBB7469A-7514-4947-963D-66F23C0A3805}" type="presParOf" srcId="{51A295D5-1878-44ED-B067-C12C9EC24464}" destId="{F980113D-DBFE-4C93-A0EA-DAD5593C90F7}" srcOrd="0" destOrd="0" presId="urn:microsoft.com/office/officeart/2005/8/layout/StepDownProcess"/>
    <dgm:cxn modelId="{53407E39-932A-4797-9E91-5F8B11382568}" type="presParOf" srcId="{F980113D-DBFE-4C93-A0EA-DAD5593C90F7}" destId="{21BCC1F3-E55F-4FF6-9E69-43CD4B8C19FA}" srcOrd="0" destOrd="0" presId="urn:microsoft.com/office/officeart/2005/8/layout/StepDownProcess"/>
    <dgm:cxn modelId="{6A4B6C19-2C5D-41C1-B175-5F991323079D}" type="presParOf" srcId="{F980113D-DBFE-4C93-A0EA-DAD5593C90F7}" destId="{3F4E7898-8756-4061-8ACE-13AE86D4CB46}" srcOrd="1" destOrd="0" presId="urn:microsoft.com/office/officeart/2005/8/layout/StepDownProcess"/>
    <dgm:cxn modelId="{F9B62BB7-5C44-4031-8C13-2ECFCB248984}" type="presParOf" srcId="{F980113D-DBFE-4C93-A0EA-DAD5593C90F7}" destId="{992A7A39-71EE-44C8-B924-C76CD1355128}" srcOrd="2" destOrd="0" presId="urn:microsoft.com/office/officeart/2005/8/layout/StepDownProcess"/>
    <dgm:cxn modelId="{6DDE6DD8-B49C-4D05-871C-11BECBAFAE3F}" type="presParOf" srcId="{51A295D5-1878-44ED-B067-C12C9EC24464}" destId="{5B6145E9-4789-4A0D-83A2-D030617C50FA}" srcOrd="1" destOrd="0" presId="urn:microsoft.com/office/officeart/2005/8/layout/StepDownProcess"/>
    <dgm:cxn modelId="{7D9D9BD7-CD85-4485-A936-02CAF57162AD}" type="presParOf" srcId="{51A295D5-1878-44ED-B067-C12C9EC24464}" destId="{0D0907C8-1C7E-46D4-A5E7-E2CEF99D035F}" srcOrd="2" destOrd="0" presId="urn:microsoft.com/office/officeart/2005/8/layout/StepDownProcess"/>
    <dgm:cxn modelId="{15466DE5-658F-4DBF-8B41-C6153D6553F0}" type="presParOf" srcId="{0D0907C8-1C7E-46D4-A5E7-E2CEF99D035F}" destId="{5ED62E19-4EFC-46EA-8D95-927C4B836507}" srcOrd="0" destOrd="0" presId="urn:microsoft.com/office/officeart/2005/8/layout/StepDownProcess"/>
    <dgm:cxn modelId="{1537A423-E11D-47F1-B7F0-CBE29D263F4A}" type="presParOf" srcId="{0D0907C8-1C7E-46D4-A5E7-E2CEF99D035F}" destId="{6A74AF61-4A94-4358-B384-850068B1B087}" srcOrd="1" destOrd="0" presId="urn:microsoft.com/office/officeart/2005/8/layout/StepDownProcess"/>
    <dgm:cxn modelId="{1321A2B5-76C4-499B-BE79-EC5C8E031EF1}" type="presParOf" srcId="{0D0907C8-1C7E-46D4-A5E7-E2CEF99D035F}" destId="{8D263EC4-EFE5-4547-A325-2286F8D28F6D}" srcOrd="2" destOrd="0" presId="urn:microsoft.com/office/officeart/2005/8/layout/StepDownProcess"/>
    <dgm:cxn modelId="{8A09F3BA-CD03-4ABB-821B-1F75334D28E9}" type="presParOf" srcId="{51A295D5-1878-44ED-B067-C12C9EC24464}" destId="{AEE5C3EC-BE1E-4D3D-878E-6A6E67096652}" srcOrd="3" destOrd="0" presId="urn:microsoft.com/office/officeart/2005/8/layout/StepDownProcess"/>
    <dgm:cxn modelId="{7F6FB6A8-C792-4CD5-8626-D57901694613}" type="presParOf" srcId="{51A295D5-1878-44ED-B067-C12C9EC24464}" destId="{67106B2E-5EA2-4468-80A4-0B0FBFD17182}" srcOrd="4" destOrd="0" presId="urn:microsoft.com/office/officeart/2005/8/layout/StepDownProcess"/>
    <dgm:cxn modelId="{9A2D68E8-6D90-4351-84CA-AAB5E9844DC3}" type="presParOf" srcId="{67106B2E-5EA2-4468-80A4-0B0FBFD17182}" destId="{00B6C47D-3D1F-41DF-9EA1-57BA51D23A25}" srcOrd="0" destOrd="0" presId="urn:microsoft.com/office/officeart/2005/8/layout/StepDownProcess"/>
    <dgm:cxn modelId="{26309108-5510-400B-9B0F-DFFCD42A1830}" type="presParOf" srcId="{67106B2E-5EA2-4468-80A4-0B0FBFD17182}" destId="{F15CC93D-1376-4ABE-8B06-5610A4C47A12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772D0C-67C1-4DCB-BF44-669C1E2783CF}" type="doc">
      <dgm:prSet loTypeId="urn:microsoft.com/office/officeart/2005/8/layout/radial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0A9C310D-6F3D-4CCF-B3C6-1591BE27A909}">
      <dgm:prSet phldrT="[Text]" phldr="1"/>
      <dgm:spPr>
        <a:solidFill>
          <a:schemeClr val="accent6"/>
        </a:solidFill>
      </dgm:spPr>
      <dgm:t>
        <a:bodyPr/>
        <a:lstStyle/>
        <a:p>
          <a:endParaRPr lang="de-DE" dirty="0"/>
        </a:p>
      </dgm:t>
    </dgm:pt>
    <dgm:pt modelId="{98F008EA-F0FC-49E7-81A3-77AE421A4595}" type="parTrans" cxnId="{51F268F2-C787-4004-BA4E-D24D1D6A9CC9}">
      <dgm:prSet/>
      <dgm:spPr/>
      <dgm:t>
        <a:bodyPr/>
        <a:lstStyle/>
        <a:p>
          <a:endParaRPr lang="de-DE"/>
        </a:p>
      </dgm:t>
    </dgm:pt>
    <dgm:pt modelId="{7A181DB6-942F-465C-B21F-978AB8F9C9AD}" type="sibTrans" cxnId="{51F268F2-C787-4004-BA4E-D24D1D6A9CC9}">
      <dgm:prSet/>
      <dgm:spPr/>
      <dgm:t>
        <a:bodyPr/>
        <a:lstStyle/>
        <a:p>
          <a:endParaRPr lang="de-DE"/>
        </a:p>
      </dgm:t>
    </dgm:pt>
    <dgm:pt modelId="{A7CF3241-C9CE-4C74-84EC-F9DC281FE73D}">
      <dgm:prSet phldrT="[Text]" phldr="1"/>
      <dgm:spPr>
        <a:solidFill>
          <a:srgbClr val="C00000"/>
        </a:solidFill>
      </dgm:spPr>
      <dgm:t>
        <a:bodyPr/>
        <a:lstStyle/>
        <a:p>
          <a:endParaRPr lang="de-DE" dirty="0"/>
        </a:p>
      </dgm:t>
    </dgm:pt>
    <dgm:pt modelId="{7276133A-EB41-48F3-BE4F-0568389E4659}" type="parTrans" cxnId="{1B0A6769-FB2B-4B99-B800-58F5C0FD4C22}">
      <dgm:prSet/>
      <dgm:spPr>
        <a:solidFill>
          <a:srgbClr val="92D050"/>
        </a:solidFill>
      </dgm:spPr>
      <dgm:t>
        <a:bodyPr/>
        <a:lstStyle/>
        <a:p>
          <a:endParaRPr lang="de-DE"/>
        </a:p>
      </dgm:t>
    </dgm:pt>
    <dgm:pt modelId="{014BB354-1E2B-4FB2-B276-86D5141B60D0}" type="sibTrans" cxnId="{1B0A6769-FB2B-4B99-B800-58F5C0FD4C22}">
      <dgm:prSet/>
      <dgm:spPr/>
      <dgm:t>
        <a:bodyPr/>
        <a:lstStyle/>
        <a:p>
          <a:endParaRPr lang="de-DE"/>
        </a:p>
      </dgm:t>
    </dgm:pt>
    <dgm:pt modelId="{925B1FDD-3604-4B8A-84DE-DCF7B409C58F}">
      <dgm:prSet phldrT="[Text]" phldr="1"/>
      <dgm:spPr/>
      <dgm:t>
        <a:bodyPr/>
        <a:lstStyle/>
        <a:p>
          <a:endParaRPr lang="de-DE"/>
        </a:p>
      </dgm:t>
    </dgm:pt>
    <dgm:pt modelId="{F22088EE-2917-4134-A4D6-BAED53E01493}" type="parTrans" cxnId="{4CF71C32-DB4A-4336-8BCB-04E837AA1C0D}">
      <dgm:prSet/>
      <dgm:spPr>
        <a:solidFill>
          <a:srgbClr val="92D050"/>
        </a:solidFill>
      </dgm:spPr>
      <dgm:t>
        <a:bodyPr/>
        <a:lstStyle/>
        <a:p>
          <a:endParaRPr lang="de-DE"/>
        </a:p>
      </dgm:t>
    </dgm:pt>
    <dgm:pt modelId="{FAD32CF8-0F56-4171-9CDC-0905D1C46F28}" type="sibTrans" cxnId="{4CF71C32-DB4A-4336-8BCB-04E837AA1C0D}">
      <dgm:prSet/>
      <dgm:spPr/>
      <dgm:t>
        <a:bodyPr/>
        <a:lstStyle/>
        <a:p>
          <a:endParaRPr lang="de-DE"/>
        </a:p>
      </dgm:t>
    </dgm:pt>
    <dgm:pt modelId="{2BD17421-CAFE-4FD8-BD19-098163A772EE}">
      <dgm:prSet phldrT="[Text]" phldr="1"/>
      <dgm:spPr>
        <a:solidFill>
          <a:srgbClr val="FFC000"/>
        </a:solidFill>
      </dgm:spPr>
      <dgm:t>
        <a:bodyPr/>
        <a:lstStyle/>
        <a:p>
          <a:endParaRPr lang="de-DE"/>
        </a:p>
      </dgm:t>
    </dgm:pt>
    <dgm:pt modelId="{0AA4C191-19D7-4C69-AB4F-AC62F408C199}" type="parTrans" cxnId="{55774857-A0FF-4B9B-81EC-C64A2926D6CB}">
      <dgm:prSet/>
      <dgm:spPr>
        <a:solidFill>
          <a:srgbClr val="92D050"/>
        </a:solidFill>
      </dgm:spPr>
      <dgm:t>
        <a:bodyPr/>
        <a:lstStyle/>
        <a:p>
          <a:endParaRPr lang="de-DE"/>
        </a:p>
      </dgm:t>
    </dgm:pt>
    <dgm:pt modelId="{32CB5ED0-0FC4-40B1-8B36-A981817AC691}" type="sibTrans" cxnId="{55774857-A0FF-4B9B-81EC-C64A2926D6CB}">
      <dgm:prSet/>
      <dgm:spPr/>
      <dgm:t>
        <a:bodyPr/>
        <a:lstStyle/>
        <a:p>
          <a:endParaRPr lang="de-DE"/>
        </a:p>
      </dgm:t>
    </dgm:pt>
    <dgm:pt modelId="{CE2AA44D-261C-4D1F-9D61-808C707A5EFD}" type="pres">
      <dgm:prSet presAssocID="{DE772D0C-67C1-4DCB-BF44-669C1E2783C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3014F052-D65A-4275-A01D-3CC967B970A8}" type="pres">
      <dgm:prSet presAssocID="{0A9C310D-6F3D-4CCF-B3C6-1591BE27A909}" presName="centerShape" presStyleLbl="node0" presStyleIdx="0" presStyleCnt="1"/>
      <dgm:spPr/>
    </dgm:pt>
    <dgm:pt modelId="{5E88AF67-727D-4139-A921-1A7989187523}" type="pres">
      <dgm:prSet presAssocID="{7276133A-EB41-48F3-BE4F-0568389E4659}" presName="parTrans" presStyleLbl="sibTrans2D1" presStyleIdx="0" presStyleCnt="3" custAng="10800000" custScaleX="167581"/>
      <dgm:spPr/>
    </dgm:pt>
    <dgm:pt modelId="{FD9D95E3-6AB1-4256-89EB-B3FFD82850C9}" type="pres">
      <dgm:prSet presAssocID="{7276133A-EB41-48F3-BE4F-0568389E4659}" presName="connectorText" presStyleLbl="sibTrans2D1" presStyleIdx="0" presStyleCnt="3"/>
      <dgm:spPr/>
    </dgm:pt>
    <dgm:pt modelId="{6A18508E-8569-41EE-B4C7-436CE33C3FAD}" type="pres">
      <dgm:prSet presAssocID="{A7CF3241-C9CE-4C74-84EC-F9DC281FE73D}" presName="node" presStyleLbl="node1" presStyleIdx="0" presStyleCnt="3">
        <dgm:presLayoutVars>
          <dgm:bulletEnabled val="1"/>
        </dgm:presLayoutVars>
      </dgm:prSet>
      <dgm:spPr/>
    </dgm:pt>
    <dgm:pt modelId="{2A4B892E-B8D4-45E4-ACC1-11D178E90CC5}" type="pres">
      <dgm:prSet presAssocID="{F22088EE-2917-4134-A4D6-BAED53E01493}" presName="parTrans" presStyleLbl="sibTrans2D1" presStyleIdx="1" presStyleCnt="3" custAng="10394801" custScaleX="177591" custLinFactNeighborX="-8665" custLinFactNeighborY="1353"/>
      <dgm:spPr/>
    </dgm:pt>
    <dgm:pt modelId="{D96FB1E3-98A3-4750-A04C-BDE0C415C9A1}" type="pres">
      <dgm:prSet presAssocID="{F22088EE-2917-4134-A4D6-BAED53E01493}" presName="connectorText" presStyleLbl="sibTrans2D1" presStyleIdx="1" presStyleCnt="3"/>
      <dgm:spPr/>
    </dgm:pt>
    <dgm:pt modelId="{CA09D294-3720-49D2-AFB1-51BD096235B4}" type="pres">
      <dgm:prSet presAssocID="{925B1FDD-3604-4B8A-84DE-DCF7B409C58F}" presName="node" presStyleLbl="node1" presStyleIdx="1" presStyleCnt="3">
        <dgm:presLayoutVars>
          <dgm:bulletEnabled val="1"/>
        </dgm:presLayoutVars>
      </dgm:prSet>
      <dgm:spPr/>
    </dgm:pt>
    <dgm:pt modelId="{37FB6E08-BECA-4F80-B7E2-6A9060CB4F51}" type="pres">
      <dgm:prSet presAssocID="{0AA4C191-19D7-4C69-AB4F-AC62F408C199}" presName="parTrans" presStyleLbl="sibTrans2D1" presStyleIdx="2" presStyleCnt="3" custAng="10680228" custScaleX="157848"/>
      <dgm:spPr/>
    </dgm:pt>
    <dgm:pt modelId="{0F8AC662-75D6-4C7A-896F-F3051B7B89CE}" type="pres">
      <dgm:prSet presAssocID="{0AA4C191-19D7-4C69-AB4F-AC62F408C199}" presName="connectorText" presStyleLbl="sibTrans2D1" presStyleIdx="2" presStyleCnt="3"/>
      <dgm:spPr/>
    </dgm:pt>
    <dgm:pt modelId="{75844774-D3FC-46D0-B6B2-BD2BEBFFF77B}" type="pres">
      <dgm:prSet presAssocID="{2BD17421-CAFE-4FD8-BD19-098163A772EE}" presName="node" presStyleLbl="node1" presStyleIdx="2" presStyleCnt="3">
        <dgm:presLayoutVars>
          <dgm:bulletEnabled val="1"/>
        </dgm:presLayoutVars>
      </dgm:prSet>
      <dgm:spPr/>
    </dgm:pt>
  </dgm:ptLst>
  <dgm:cxnLst>
    <dgm:cxn modelId="{5F10CC1D-A9B5-49FD-AE1E-A82137B8496F}" type="presOf" srcId="{7276133A-EB41-48F3-BE4F-0568389E4659}" destId="{FD9D95E3-6AB1-4256-89EB-B3FFD82850C9}" srcOrd="1" destOrd="0" presId="urn:microsoft.com/office/officeart/2005/8/layout/radial5"/>
    <dgm:cxn modelId="{1C0ADECB-6D09-4977-B971-BD0FF02EA4F9}" type="presOf" srcId="{A7CF3241-C9CE-4C74-84EC-F9DC281FE73D}" destId="{6A18508E-8569-41EE-B4C7-436CE33C3FAD}" srcOrd="0" destOrd="0" presId="urn:microsoft.com/office/officeart/2005/8/layout/radial5"/>
    <dgm:cxn modelId="{79ED2261-E78E-49CA-A8CB-1F3DB6893510}" type="presOf" srcId="{2BD17421-CAFE-4FD8-BD19-098163A772EE}" destId="{75844774-D3FC-46D0-B6B2-BD2BEBFFF77B}" srcOrd="0" destOrd="0" presId="urn:microsoft.com/office/officeart/2005/8/layout/radial5"/>
    <dgm:cxn modelId="{51F268F2-C787-4004-BA4E-D24D1D6A9CC9}" srcId="{DE772D0C-67C1-4DCB-BF44-669C1E2783CF}" destId="{0A9C310D-6F3D-4CCF-B3C6-1591BE27A909}" srcOrd="0" destOrd="0" parTransId="{98F008EA-F0FC-49E7-81A3-77AE421A4595}" sibTransId="{7A181DB6-942F-465C-B21F-978AB8F9C9AD}"/>
    <dgm:cxn modelId="{093B0721-8139-4A63-B143-DF3E3FEDB3B9}" type="presOf" srcId="{F22088EE-2917-4134-A4D6-BAED53E01493}" destId="{2A4B892E-B8D4-45E4-ACC1-11D178E90CC5}" srcOrd="0" destOrd="0" presId="urn:microsoft.com/office/officeart/2005/8/layout/radial5"/>
    <dgm:cxn modelId="{C1C9DDFE-9EF3-486D-B3AF-335EA7ADA7A0}" type="presOf" srcId="{F22088EE-2917-4134-A4D6-BAED53E01493}" destId="{D96FB1E3-98A3-4750-A04C-BDE0C415C9A1}" srcOrd="1" destOrd="0" presId="urn:microsoft.com/office/officeart/2005/8/layout/radial5"/>
    <dgm:cxn modelId="{7DED4756-6462-4608-A0F3-8827008A5DA6}" type="presOf" srcId="{0AA4C191-19D7-4C69-AB4F-AC62F408C199}" destId="{0F8AC662-75D6-4C7A-896F-F3051B7B89CE}" srcOrd="1" destOrd="0" presId="urn:microsoft.com/office/officeart/2005/8/layout/radial5"/>
    <dgm:cxn modelId="{1B0A6769-FB2B-4B99-B800-58F5C0FD4C22}" srcId="{0A9C310D-6F3D-4CCF-B3C6-1591BE27A909}" destId="{A7CF3241-C9CE-4C74-84EC-F9DC281FE73D}" srcOrd="0" destOrd="0" parTransId="{7276133A-EB41-48F3-BE4F-0568389E4659}" sibTransId="{014BB354-1E2B-4FB2-B276-86D5141B60D0}"/>
    <dgm:cxn modelId="{4CF71C32-DB4A-4336-8BCB-04E837AA1C0D}" srcId="{0A9C310D-6F3D-4CCF-B3C6-1591BE27A909}" destId="{925B1FDD-3604-4B8A-84DE-DCF7B409C58F}" srcOrd="1" destOrd="0" parTransId="{F22088EE-2917-4134-A4D6-BAED53E01493}" sibTransId="{FAD32CF8-0F56-4171-9CDC-0905D1C46F28}"/>
    <dgm:cxn modelId="{133F2281-A433-4D73-900E-C4A9BE4FB78B}" type="presOf" srcId="{0A9C310D-6F3D-4CCF-B3C6-1591BE27A909}" destId="{3014F052-D65A-4275-A01D-3CC967B970A8}" srcOrd="0" destOrd="0" presId="urn:microsoft.com/office/officeart/2005/8/layout/radial5"/>
    <dgm:cxn modelId="{0431BE4F-2687-4D02-92AD-E48AAA42C050}" type="presOf" srcId="{7276133A-EB41-48F3-BE4F-0568389E4659}" destId="{5E88AF67-727D-4139-A921-1A7989187523}" srcOrd="0" destOrd="0" presId="urn:microsoft.com/office/officeart/2005/8/layout/radial5"/>
    <dgm:cxn modelId="{B2ACF814-26BD-49C4-97DD-8A918E3A9B07}" type="presOf" srcId="{0AA4C191-19D7-4C69-AB4F-AC62F408C199}" destId="{37FB6E08-BECA-4F80-B7E2-6A9060CB4F51}" srcOrd="0" destOrd="0" presId="urn:microsoft.com/office/officeart/2005/8/layout/radial5"/>
    <dgm:cxn modelId="{80197476-4C76-450E-AE49-F188DDC2E12D}" type="presOf" srcId="{DE772D0C-67C1-4DCB-BF44-669C1E2783CF}" destId="{CE2AA44D-261C-4D1F-9D61-808C707A5EFD}" srcOrd="0" destOrd="0" presId="urn:microsoft.com/office/officeart/2005/8/layout/radial5"/>
    <dgm:cxn modelId="{ACF8C72F-1689-453C-A020-AFBA9598BE53}" type="presOf" srcId="{925B1FDD-3604-4B8A-84DE-DCF7B409C58F}" destId="{CA09D294-3720-49D2-AFB1-51BD096235B4}" srcOrd="0" destOrd="0" presId="urn:microsoft.com/office/officeart/2005/8/layout/radial5"/>
    <dgm:cxn modelId="{55774857-A0FF-4B9B-81EC-C64A2926D6CB}" srcId="{0A9C310D-6F3D-4CCF-B3C6-1591BE27A909}" destId="{2BD17421-CAFE-4FD8-BD19-098163A772EE}" srcOrd="2" destOrd="0" parTransId="{0AA4C191-19D7-4C69-AB4F-AC62F408C199}" sibTransId="{32CB5ED0-0FC4-40B1-8B36-A981817AC691}"/>
    <dgm:cxn modelId="{F100955F-9E73-462E-A31D-01BAF498712E}" type="presParOf" srcId="{CE2AA44D-261C-4D1F-9D61-808C707A5EFD}" destId="{3014F052-D65A-4275-A01D-3CC967B970A8}" srcOrd="0" destOrd="0" presId="urn:microsoft.com/office/officeart/2005/8/layout/radial5"/>
    <dgm:cxn modelId="{D78EEB87-705D-4A2D-B96F-A6E3CF00BAD1}" type="presParOf" srcId="{CE2AA44D-261C-4D1F-9D61-808C707A5EFD}" destId="{5E88AF67-727D-4139-A921-1A7989187523}" srcOrd="1" destOrd="0" presId="urn:microsoft.com/office/officeart/2005/8/layout/radial5"/>
    <dgm:cxn modelId="{9F687BDC-D8B9-44EA-879A-DC43B3977A22}" type="presParOf" srcId="{5E88AF67-727D-4139-A921-1A7989187523}" destId="{FD9D95E3-6AB1-4256-89EB-B3FFD82850C9}" srcOrd="0" destOrd="0" presId="urn:microsoft.com/office/officeart/2005/8/layout/radial5"/>
    <dgm:cxn modelId="{847AD69F-4ECC-4EE4-86FB-88E591843F31}" type="presParOf" srcId="{CE2AA44D-261C-4D1F-9D61-808C707A5EFD}" destId="{6A18508E-8569-41EE-B4C7-436CE33C3FAD}" srcOrd="2" destOrd="0" presId="urn:microsoft.com/office/officeart/2005/8/layout/radial5"/>
    <dgm:cxn modelId="{6F881BD3-312D-4E55-95C1-506CA871C3E5}" type="presParOf" srcId="{CE2AA44D-261C-4D1F-9D61-808C707A5EFD}" destId="{2A4B892E-B8D4-45E4-ACC1-11D178E90CC5}" srcOrd="3" destOrd="0" presId="urn:microsoft.com/office/officeart/2005/8/layout/radial5"/>
    <dgm:cxn modelId="{B1616A62-0A7B-4F48-A941-8A0632AD3588}" type="presParOf" srcId="{2A4B892E-B8D4-45E4-ACC1-11D178E90CC5}" destId="{D96FB1E3-98A3-4750-A04C-BDE0C415C9A1}" srcOrd="0" destOrd="0" presId="urn:microsoft.com/office/officeart/2005/8/layout/radial5"/>
    <dgm:cxn modelId="{B65870D4-6ECD-4698-991E-49714C717364}" type="presParOf" srcId="{CE2AA44D-261C-4D1F-9D61-808C707A5EFD}" destId="{CA09D294-3720-49D2-AFB1-51BD096235B4}" srcOrd="4" destOrd="0" presId="urn:microsoft.com/office/officeart/2005/8/layout/radial5"/>
    <dgm:cxn modelId="{3173CEE9-F5B1-4D4B-B3C9-FC59CB4C43FA}" type="presParOf" srcId="{CE2AA44D-261C-4D1F-9D61-808C707A5EFD}" destId="{37FB6E08-BECA-4F80-B7E2-6A9060CB4F51}" srcOrd="5" destOrd="0" presId="urn:microsoft.com/office/officeart/2005/8/layout/radial5"/>
    <dgm:cxn modelId="{3C36DF74-AF61-4D3E-B7A6-91649AF75991}" type="presParOf" srcId="{37FB6E08-BECA-4F80-B7E2-6A9060CB4F51}" destId="{0F8AC662-75D6-4C7A-896F-F3051B7B89CE}" srcOrd="0" destOrd="0" presId="urn:microsoft.com/office/officeart/2005/8/layout/radial5"/>
    <dgm:cxn modelId="{E6F969E3-4363-47DB-8D46-692015D713C8}" type="presParOf" srcId="{CE2AA44D-261C-4D1F-9D61-808C707A5EFD}" destId="{75844774-D3FC-46D0-B6B2-BD2BEBFFF77B}" srcOrd="6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1BCC1F3-E55F-4FF6-9E69-43CD4B8C19FA}">
      <dsp:nvSpPr>
        <dsp:cNvPr id="0" name=""/>
        <dsp:cNvSpPr/>
      </dsp:nvSpPr>
      <dsp:spPr>
        <a:xfrm rot="5400000">
          <a:off x="1397384" y="2010294"/>
          <a:ext cx="1780535" cy="20270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9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4E7898-8756-4061-8ACE-13AE86D4CB46}">
      <dsp:nvSpPr>
        <dsp:cNvPr id="0" name=""/>
        <dsp:cNvSpPr/>
      </dsp:nvSpPr>
      <dsp:spPr>
        <a:xfrm>
          <a:off x="912732" y="554"/>
          <a:ext cx="2997372" cy="2098063"/>
        </a:xfrm>
        <a:prstGeom prst="roundRect">
          <a:avLst>
            <a:gd name="adj" fmla="val 16670"/>
          </a:avLst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Aus einer großen Menge nicht mehr benötigter, zum Teil defekter und ausgedienter Fahrradschläuche…</a:t>
          </a:r>
          <a:endParaRPr lang="de-DE" sz="2000" kern="1200" dirty="0"/>
        </a:p>
      </dsp:txBody>
      <dsp:txXfrm>
        <a:off x="1015169" y="102991"/>
        <a:ext cx="2792498" cy="1893189"/>
      </dsp:txXfrm>
    </dsp:sp>
    <dsp:sp modelId="{992A7A39-71EE-44C8-B924-C76CD1355128}">
      <dsp:nvSpPr>
        <dsp:cNvPr id="0" name=""/>
        <dsp:cNvSpPr/>
      </dsp:nvSpPr>
      <dsp:spPr>
        <a:xfrm>
          <a:off x="3923024" y="236634"/>
          <a:ext cx="2180003" cy="1695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800" kern="1200"/>
        </a:p>
      </dsp:txBody>
      <dsp:txXfrm>
        <a:off x="3923024" y="236634"/>
        <a:ext cx="2180003" cy="1695747"/>
      </dsp:txXfrm>
    </dsp:sp>
    <dsp:sp modelId="{5ED62E19-4EFC-46EA-8D95-927C4B836507}">
      <dsp:nvSpPr>
        <dsp:cNvPr id="0" name=""/>
        <dsp:cNvSpPr/>
      </dsp:nvSpPr>
      <dsp:spPr>
        <a:xfrm rot="5400000">
          <a:off x="3961311" y="4340341"/>
          <a:ext cx="1780535" cy="2027076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bg2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4AF61-4A94-4358-B384-850068B1B087}">
      <dsp:nvSpPr>
        <dsp:cNvPr id="0" name=""/>
        <dsp:cNvSpPr/>
      </dsp:nvSpPr>
      <dsp:spPr>
        <a:xfrm>
          <a:off x="3410791" y="2393353"/>
          <a:ext cx="3154944" cy="2044521"/>
        </a:xfrm>
        <a:prstGeom prst="roundRect">
          <a:avLst>
            <a:gd name="adj" fmla="val 16670"/>
          </a:avLst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…basteln die Schülerinnen und Schüler im Fach Technik und Naturwissenschaft…</a:t>
          </a:r>
          <a:endParaRPr lang="de-DE" sz="2000" kern="1200" dirty="0"/>
        </a:p>
      </dsp:txBody>
      <dsp:txXfrm>
        <a:off x="3510614" y="2493176"/>
        <a:ext cx="2955298" cy="1844875"/>
      </dsp:txXfrm>
    </dsp:sp>
    <dsp:sp modelId="{8D263EC4-EFE5-4547-A325-2286F8D28F6D}">
      <dsp:nvSpPr>
        <dsp:cNvPr id="0" name=""/>
        <dsp:cNvSpPr/>
      </dsp:nvSpPr>
      <dsp:spPr>
        <a:xfrm>
          <a:off x="6486950" y="2566680"/>
          <a:ext cx="2180003" cy="1695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0B6C47D-3D1F-41DF-9EA1-57BA51D23A25}">
      <dsp:nvSpPr>
        <dsp:cNvPr id="0" name=""/>
        <dsp:cNvSpPr/>
      </dsp:nvSpPr>
      <dsp:spPr>
        <a:xfrm>
          <a:off x="5895932" y="4723400"/>
          <a:ext cx="2997372" cy="2098063"/>
        </a:xfrm>
        <a:prstGeom prst="roundRect">
          <a:avLst>
            <a:gd name="adj" fmla="val 16670"/>
          </a:avLst>
        </a:prstGeom>
        <a:solidFill>
          <a:srgbClr val="92D05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e-DE" sz="2000" kern="1200" dirty="0" smtClean="0"/>
            <a:t>…nachhaltige Schlüsselanhänger, mit denen garantiert kein Schlüssel mehr verloren geht!</a:t>
          </a:r>
          <a:endParaRPr lang="de-DE" sz="2000" kern="1200" dirty="0"/>
        </a:p>
      </dsp:txBody>
      <dsp:txXfrm>
        <a:off x="5998369" y="4825837"/>
        <a:ext cx="2792498" cy="1893189"/>
      </dsp:txXfrm>
    </dsp:sp>
    <dsp:sp modelId="{F15CC93D-1376-4ABE-8B06-5610A4C47A12}">
      <dsp:nvSpPr>
        <dsp:cNvPr id="0" name=""/>
        <dsp:cNvSpPr/>
      </dsp:nvSpPr>
      <dsp:spPr>
        <a:xfrm>
          <a:off x="8893305" y="4923498"/>
          <a:ext cx="2180003" cy="16957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de-DE" sz="2800" kern="1200" dirty="0"/>
        </a:p>
      </dsp:txBody>
      <dsp:txXfrm>
        <a:off x="8893305" y="4923498"/>
        <a:ext cx="2180003" cy="169574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14F052-D65A-4275-A01D-3CC967B970A8}">
      <dsp:nvSpPr>
        <dsp:cNvPr id="0" name=""/>
        <dsp:cNvSpPr/>
      </dsp:nvSpPr>
      <dsp:spPr>
        <a:xfrm>
          <a:off x="3228771" y="3097989"/>
          <a:ext cx="2208936" cy="2208936"/>
        </a:xfrm>
        <a:prstGeom prst="ellipse">
          <a:avLst/>
        </a:prstGeom>
        <a:solidFill>
          <a:schemeClr val="accent6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900" kern="1200" dirty="0"/>
        </a:p>
      </dsp:txBody>
      <dsp:txXfrm>
        <a:off x="3552262" y="3421480"/>
        <a:ext cx="1561954" cy="1561954"/>
      </dsp:txXfrm>
    </dsp:sp>
    <dsp:sp modelId="{5E88AF67-727D-4139-A921-1A7989187523}">
      <dsp:nvSpPr>
        <dsp:cNvPr id="0" name=""/>
        <dsp:cNvSpPr/>
      </dsp:nvSpPr>
      <dsp:spPr>
        <a:xfrm rot="5400000">
          <a:off x="3940267" y="2293296"/>
          <a:ext cx="785945" cy="75103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200" kern="1200"/>
        </a:p>
      </dsp:txBody>
      <dsp:txXfrm>
        <a:off x="4052923" y="2330849"/>
        <a:ext cx="560634" cy="450622"/>
      </dsp:txXfrm>
    </dsp:sp>
    <dsp:sp modelId="{6A18508E-8569-41EE-B4C7-436CE33C3FAD}">
      <dsp:nvSpPr>
        <dsp:cNvPr id="0" name=""/>
        <dsp:cNvSpPr/>
      </dsp:nvSpPr>
      <dsp:spPr>
        <a:xfrm>
          <a:off x="3228771" y="4157"/>
          <a:ext cx="2208936" cy="2208936"/>
        </a:xfrm>
        <a:prstGeom prst="ellipse">
          <a:avLst/>
        </a:prstGeom>
        <a:solidFill>
          <a:srgbClr val="C00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900" kern="1200" dirty="0"/>
        </a:p>
      </dsp:txBody>
      <dsp:txXfrm>
        <a:off x="3552262" y="327648"/>
        <a:ext cx="1561954" cy="1561954"/>
      </dsp:txXfrm>
    </dsp:sp>
    <dsp:sp modelId="{2A4B892E-B8D4-45E4-ACC1-11D178E90CC5}">
      <dsp:nvSpPr>
        <dsp:cNvPr id="0" name=""/>
        <dsp:cNvSpPr/>
      </dsp:nvSpPr>
      <dsp:spPr>
        <a:xfrm rot="12194801">
          <a:off x="5204329" y="4603921"/>
          <a:ext cx="832892" cy="75103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200" kern="1200"/>
        </a:p>
      </dsp:txBody>
      <dsp:txXfrm>
        <a:off x="5420494" y="4798593"/>
        <a:ext cx="607581" cy="450622"/>
      </dsp:txXfrm>
    </dsp:sp>
    <dsp:sp modelId="{CA09D294-3720-49D2-AFB1-51BD096235B4}">
      <dsp:nvSpPr>
        <dsp:cNvPr id="0" name=""/>
        <dsp:cNvSpPr/>
      </dsp:nvSpPr>
      <dsp:spPr>
        <a:xfrm>
          <a:off x="5908109" y="4644905"/>
          <a:ext cx="2208936" cy="220893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900" kern="1200"/>
        </a:p>
      </dsp:txBody>
      <dsp:txXfrm>
        <a:off x="6231600" y="4968396"/>
        <a:ext cx="1561954" cy="1561954"/>
      </dsp:txXfrm>
    </dsp:sp>
    <dsp:sp modelId="{37FB6E08-BECA-4F80-B7E2-6A9060CB4F51}">
      <dsp:nvSpPr>
        <dsp:cNvPr id="0" name=""/>
        <dsp:cNvSpPr/>
      </dsp:nvSpPr>
      <dsp:spPr>
        <a:xfrm rot="19680228">
          <a:off x="2634917" y="4593760"/>
          <a:ext cx="740298" cy="751038"/>
        </a:xfrm>
        <a:prstGeom prst="rightArrow">
          <a:avLst>
            <a:gd name="adj1" fmla="val 60000"/>
            <a:gd name="adj2" fmla="val 50000"/>
          </a:avLst>
        </a:prstGeom>
        <a:solidFill>
          <a:srgbClr val="92D05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3200" kern="1200"/>
        </a:p>
      </dsp:txBody>
      <dsp:txXfrm rot="10800000">
        <a:off x="2651787" y="4802806"/>
        <a:ext cx="518209" cy="450622"/>
      </dsp:txXfrm>
    </dsp:sp>
    <dsp:sp modelId="{75844774-D3FC-46D0-B6B2-BD2BEBFFF77B}">
      <dsp:nvSpPr>
        <dsp:cNvPr id="0" name=""/>
        <dsp:cNvSpPr/>
      </dsp:nvSpPr>
      <dsp:spPr>
        <a:xfrm>
          <a:off x="549434" y="4644905"/>
          <a:ext cx="2208936" cy="2208936"/>
        </a:xfrm>
        <a:prstGeom prst="ellipse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e-DE" sz="4900" kern="1200"/>
        </a:p>
      </dsp:txBody>
      <dsp:txXfrm>
        <a:off x="872925" y="4968396"/>
        <a:ext cx="1561954" cy="15619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889-F2D2-4964-9B18-4D24512EB823}" type="datetimeFigureOut">
              <a:rPr lang="de-DE" smtClean="0"/>
              <a:t>08.11.2021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71F9-CA6B-4D71-A5DF-B30BEA6F8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827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889-F2D2-4964-9B18-4D24512EB823}" type="datetimeFigureOut">
              <a:rPr lang="de-DE" smtClean="0"/>
              <a:t>08.11.2021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71F9-CA6B-4D71-A5DF-B30BEA6F8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9269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889-F2D2-4964-9B18-4D24512EB823}" type="datetimeFigureOut">
              <a:rPr lang="de-DE" smtClean="0"/>
              <a:t>08.11.2021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71F9-CA6B-4D71-A5DF-B30BEA6F8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726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889-F2D2-4964-9B18-4D24512EB823}" type="datetimeFigureOut">
              <a:rPr lang="de-DE" smtClean="0"/>
              <a:t>08.11.2021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71F9-CA6B-4D71-A5DF-B30BEA6F8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26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889-F2D2-4964-9B18-4D24512EB823}" type="datetimeFigureOut">
              <a:rPr lang="de-DE" smtClean="0"/>
              <a:t>08.11.2021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71F9-CA6B-4D71-A5DF-B30BEA6F8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98572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889-F2D2-4964-9B18-4D24512EB823}" type="datetimeFigureOut">
              <a:rPr lang="de-DE" smtClean="0"/>
              <a:t>08.11.2021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71F9-CA6B-4D71-A5DF-B30BEA6F8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91608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889-F2D2-4964-9B18-4D24512EB823}" type="datetimeFigureOut">
              <a:rPr lang="de-DE" smtClean="0"/>
              <a:t>08.11.2021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71F9-CA6B-4D71-A5DF-B30BEA6F8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65488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889-F2D2-4964-9B18-4D24512EB823}" type="datetimeFigureOut">
              <a:rPr lang="de-DE" smtClean="0"/>
              <a:t>08.11.2021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71F9-CA6B-4D71-A5DF-B30BEA6F8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353385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889-F2D2-4964-9B18-4D24512EB823}" type="datetimeFigureOut">
              <a:rPr lang="de-DE" smtClean="0"/>
              <a:t>08.11.2021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71F9-CA6B-4D71-A5DF-B30BEA6F8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1352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889-F2D2-4964-9B18-4D24512EB823}" type="datetimeFigureOut">
              <a:rPr lang="de-DE" smtClean="0"/>
              <a:t>08.11.2021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71F9-CA6B-4D71-A5DF-B30BEA6F8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79378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6BF889-F2D2-4964-9B18-4D24512EB823}" type="datetimeFigureOut">
              <a:rPr lang="de-DE" smtClean="0"/>
              <a:t>08.11.2021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4871F9-CA6B-4D71-A5DF-B30BEA6F8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215294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6BF889-F2D2-4964-9B18-4D24512EB823}" type="datetimeFigureOut">
              <a:rPr lang="de-DE" smtClean="0"/>
              <a:t>08.11.2021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4871F9-CA6B-4D71-A5DF-B30BEA6F8A2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476036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10" Type="http://schemas.openxmlformats.org/officeDocument/2006/relationships/image" Target="../media/image4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Layout" Target="../diagrams/layout2.xml"/><Relationship Id="rId7" Type="http://schemas.openxmlformats.org/officeDocument/2006/relationships/image" Target="../media/image5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10" Type="http://schemas.openxmlformats.org/officeDocument/2006/relationships/image" Target="../media/image8.jp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" name="Diagramm 16"/>
          <p:cNvGraphicFramePr/>
          <p:nvPr>
            <p:extLst>
              <p:ext uri="{D42A27DB-BD31-4B8C-83A1-F6EECF244321}">
                <p14:modId xmlns:p14="http://schemas.microsoft.com/office/powerpoint/2010/main" val="2420173960"/>
              </p:ext>
            </p:extLst>
          </p:nvPr>
        </p:nvGraphicFramePr>
        <p:xfrm>
          <a:off x="-152400" y="0"/>
          <a:ext cx="1199896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221681" y="4313503"/>
            <a:ext cx="2058308" cy="274440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1357" y="2375264"/>
            <a:ext cx="1612491" cy="21499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Grafik 1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973" y="2375264"/>
            <a:ext cx="1580604" cy="210747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Velojournal: Veloschläuche lassen sich nicht nur aus neuem Material,  sondern auch als alten Schläuchen herstellen. Der deutsche Reifen- und  Schlauchhersteller Schwalbe hat für sein Kreislaufsystem einen Preis  erhalten.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3794" y="110225"/>
            <a:ext cx="2873086" cy="215481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7248555" y="378884"/>
            <a:ext cx="600456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„Wir gemeinsam für weniger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Abfall –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unsere Gemeinschaft für mehr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Nachhaltigkeit“</a:t>
            </a:r>
            <a:r>
              <a:rPr kumimoji="0" lang="de-DE" altLang="de-DE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.</a:t>
            </a:r>
            <a:endParaRPr kumimoji="0" lang="de-DE" alt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5586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 8"/>
          <p:cNvGraphicFramePr/>
          <p:nvPr>
            <p:extLst>
              <p:ext uri="{D42A27DB-BD31-4B8C-83A1-F6EECF244321}">
                <p14:modId xmlns:p14="http://schemas.microsoft.com/office/powerpoint/2010/main" val="1884532715"/>
              </p:ext>
            </p:extLst>
          </p:nvPr>
        </p:nvGraphicFramePr>
        <p:xfrm>
          <a:off x="2032000" y="0"/>
          <a:ext cx="866648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1" name="Grafik 1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5800" y="3139440"/>
            <a:ext cx="2171480" cy="2164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300" y="4704080"/>
            <a:ext cx="2217380" cy="215392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6220" y="4643120"/>
            <a:ext cx="2128340" cy="22788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" name="Grafik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167" y="0"/>
            <a:ext cx="2316745" cy="2225039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softEdge rad="112500"/>
          </a:effectLst>
        </p:spPr>
      </p:pic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7802880" y="1927585"/>
            <a:ext cx="362712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Natürlich alles in Handarbeit mit viel</a:t>
            </a:r>
            <a:r>
              <a:rPr kumimoji="0" lang="de-DE" altLang="de-DE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Konzentration und Fingerspitzengefühl!</a:t>
            </a:r>
            <a:endParaRPr kumimoji="0" lang="de-DE" alt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901167" y="1742919"/>
            <a:ext cx="3616960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Auch aus alten</a:t>
            </a:r>
            <a:r>
              <a:rPr kumimoji="0" lang="de-DE" altLang="de-DE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Planen zaubern die Schülerinnen und Schüler tolle Anhänger für jeden Schlüssel!</a:t>
            </a:r>
            <a:endParaRPr kumimoji="0" lang="de-DE" alt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98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0159" y="3395797"/>
            <a:ext cx="3951119" cy="296333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77331" y="1050276"/>
            <a:ext cx="2963339" cy="395111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971400" y="314527"/>
            <a:ext cx="10067438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32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Erkennen Sie noch die Plakate</a:t>
            </a:r>
            <a:r>
              <a:rPr kumimoji="0" lang="de-DE" altLang="de-DE" sz="3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der Speyerer-Herbstmesse?</a:t>
            </a:r>
            <a:endParaRPr kumimoji="0" lang="de-DE" altLang="de-DE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030147" y="2717915"/>
            <a:ext cx="2620505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de-DE" altLang="de-DE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Unsere</a:t>
            </a:r>
            <a:r>
              <a:rPr kumimoji="0" lang="de-DE" altLang="de-DE" sz="2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</a:rPr>
              <a:t> Schüler haben sie in tolle Taschen umgewandelt.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de-DE" altLang="de-DE" sz="2400" b="1" baseline="0" dirty="0" smtClean="0">
                <a:latin typeface="Arial" panose="020B0604020202020204" pitchFamily="34" charset="0"/>
              </a:rPr>
              <a:t>Für</a:t>
            </a:r>
            <a:r>
              <a:rPr lang="de-DE" altLang="de-DE" sz="2400" b="1" dirty="0" smtClean="0">
                <a:latin typeface="Arial" panose="020B0604020202020204" pitchFamily="34" charset="0"/>
              </a:rPr>
              <a:t> alle Gelegenheiten geeignet!</a:t>
            </a:r>
            <a:endParaRPr kumimoji="0" lang="de-DE" altLang="de-DE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18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3409" y="587419"/>
            <a:ext cx="1657445" cy="2209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1755" y="3226073"/>
            <a:ext cx="1657445" cy="220992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224591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100</Words>
  <Application>Microsoft Office PowerPoint</Application>
  <PresentationFormat>Breitbild</PresentationFormat>
  <Paragraphs>13</Paragraphs>
  <Slides>4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</vt:lpstr>
      <vt:lpstr>PowerPoint-Präsentation</vt:lpstr>
      <vt:lpstr>PowerPoint-Präsentation</vt:lpstr>
      <vt:lpstr>PowerPoint-Präsentation</vt:lpstr>
      <vt:lpstr>PowerPoint-Präsentation</vt:lpstr>
    </vt:vector>
  </TitlesOfParts>
  <Company>Burgfeldschule Speyer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Markus Altmeyer</dc:creator>
  <cp:lastModifiedBy>Markus Altmeyer</cp:lastModifiedBy>
  <cp:revision>7</cp:revision>
  <dcterms:created xsi:type="dcterms:W3CDTF">2021-11-08T12:09:45Z</dcterms:created>
  <dcterms:modified xsi:type="dcterms:W3CDTF">2021-11-08T13:11:18Z</dcterms:modified>
</cp:coreProperties>
</file>